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1"/>
  </p:notesMasterIdLst>
  <p:sldIdLst>
    <p:sldId id="308" r:id="rId2"/>
    <p:sldId id="315" r:id="rId3"/>
    <p:sldId id="341" r:id="rId4"/>
    <p:sldId id="264" r:id="rId5"/>
    <p:sldId id="337" r:id="rId6"/>
    <p:sldId id="338" r:id="rId7"/>
    <p:sldId id="339" r:id="rId8"/>
    <p:sldId id="340" r:id="rId9"/>
    <p:sldId id="33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DDDDD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9180" autoAdjust="0"/>
  </p:normalViewPr>
  <p:slideViewPr>
    <p:cSldViewPr snapToGrid="0">
      <p:cViewPr varScale="1">
        <p:scale>
          <a:sx n="104" d="100"/>
          <a:sy n="104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56F5A-95A8-447F-B3C3-4E98A34321ED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DBAF-A573-4F15-8F00-259C58D44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44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867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689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377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6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781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366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4DBAF-A573-4F15-8F00-259C58D44EA2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867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18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9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1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00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62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465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4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703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33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26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15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21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40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4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72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61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0961-4B7B-46C7-AB04-2DEA4C61A752}" type="datetimeFigureOut">
              <a:rPr lang="nb-NO" smtClean="0"/>
              <a:t>07.10.2021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69E99-D35B-4E25-9D29-81A7C473EF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876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278084" y="2610292"/>
            <a:ext cx="45393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/>
              <a:t>GRENLAND</a:t>
            </a:r>
          </a:p>
          <a:p>
            <a:pPr algn="ctr"/>
            <a:r>
              <a:rPr lang="nb-NO" sz="2800" dirty="0"/>
              <a:t>BRANN OG REDNING IKS</a:t>
            </a:r>
          </a:p>
          <a:p>
            <a:pPr algn="ctr"/>
            <a:r>
              <a:rPr lang="nb-NO" sz="1400" i="1" dirty="0"/>
              <a:t>– På jobb for et tryggere Grenland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59" y="1980308"/>
            <a:ext cx="2791974" cy="30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8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Representantskapsmøte 06.10.21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01349" y="2195505"/>
            <a:ext cx="9613861" cy="4072939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En organisasjon i endring - «Voksesmerter»</a:t>
            </a:r>
          </a:p>
          <a:p>
            <a:r>
              <a:rPr lang="nb-NO" dirty="0"/>
              <a:t>Høy arbeidsbelastning på administrasjon</a:t>
            </a:r>
          </a:p>
          <a:p>
            <a:r>
              <a:rPr lang="nb-NO" dirty="0"/>
              <a:t>Økonomisk stabilitet til tross for innsparinger</a:t>
            </a:r>
          </a:p>
          <a:p>
            <a:r>
              <a:rPr lang="nb-NO" dirty="0"/>
              <a:t>Behov for justeringer underveis</a:t>
            </a:r>
          </a:p>
          <a:p>
            <a:r>
              <a:rPr lang="nb-NO" dirty="0"/>
              <a:t>Mer presisjon på det forebyggende arbeidet</a:t>
            </a:r>
          </a:p>
          <a:p>
            <a:r>
              <a:rPr lang="nb-NO" dirty="0"/>
              <a:t>Ny brannstasjon i Bamble</a:t>
            </a:r>
          </a:p>
          <a:p>
            <a:r>
              <a:rPr lang="nb-NO" dirty="0"/>
              <a:t>Omfattende HMS- og kvalitetsarbeid</a:t>
            </a:r>
          </a:p>
          <a:p>
            <a:r>
              <a:rPr lang="nb-NO" dirty="0"/>
              <a:t>Rendyrke og profesjonalisere roller i organisasjonen</a:t>
            </a:r>
          </a:p>
          <a:p>
            <a:r>
              <a:rPr lang="nb-NO" dirty="0"/>
              <a:t>Oppgaver, ansvar og myndighet i organisasjonen</a:t>
            </a:r>
          </a:p>
          <a:p>
            <a:r>
              <a:rPr lang="nb-NO" dirty="0"/>
              <a:t>Fremme saker til styret (Klageorgan)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1C08951-2C76-4280-B274-6E2E89850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686" y="2127427"/>
            <a:ext cx="4984692" cy="374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61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Utredninger og inntreden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01349" y="2195505"/>
            <a:ext cx="9613861" cy="4072939"/>
          </a:xfrm>
        </p:spPr>
        <p:txBody>
          <a:bodyPr>
            <a:normAutofit/>
          </a:bodyPr>
          <a:lstStyle/>
          <a:p>
            <a:r>
              <a:rPr lang="nb-NO" dirty="0"/>
              <a:t>Det jobbes med inntreden av Kragerø brannvesen</a:t>
            </a:r>
          </a:p>
          <a:p>
            <a:r>
              <a:rPr lang="nb-NO" dirty="0"/>
              <a:t>Inntreden vil bli behandlet i </a:t>
            </a:r>
            <a:r>
              <a:rPr lang="nb-NO" dirty="0" err="1"/>
              <a:t>rep.skapet</a:t>
            </a:r>
            <a:endParaRPr lang="nb-NO" dirty="0"/>
          </a:p>
          <a:p>
            <a:r>
              <a:rPr lang="nb-NO" dirty="0"/>
              <a:t>Selskapsavtaler og eierskapsstrategier til by- og kommunestyrer</a:t>
            </a:r>
          </a:p>
          <a:p>
            <a:r>
              <a:rPr lang="nb-NO" dirty="0"/>
              <a:t>Første møte med styringsgruppa i Skien 04 okt.</a:t>
            </a:r>
          </a:p>
          <a:p>
            <a:r>
              <a:rPr lang="nb-NO" dirty="0"/>
              <a:t>Avklaring om inntreden innen mai 2022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0A42019-16EB-4B03-9188-DB58F9F09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86" y="1972500"/>
            <a:ext cx="1849466" cy="440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8B628B89-745F-4015-8B0B-4398E2E3E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291" y="3429000"/>
            <a:ext cx="6187976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9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Rett linje 54"/>
          <p:cNvCxnSpPr/>
          <p:nvPr/>
        </p:nvCxnSpPr>
        <p:spPr>
          <a:xfrm flipH="1">
            <a:off x="7094006" y="3646005"/>
            <a:ext cx="6718" cy="15973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H="1" flipV="1">
            <a:off x="6781951" y="4603278"/>
            <a:ext cx="315414" cy="109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/>
          <p:cNvCxnSpPr/>
          <p:nvPr/>
        </p:nvCxnSpPr>
        <p:spPr>
          <a:xfrm>
            <a:off x="8395281" y="5014644"/>
            <a:ext cx="0" cy="7679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/>
          <p:cNvCxnSpPr>
            <a:cxnSpLocks/>
          </p:cNvCxnSpPr>
          <p:nvPr/>
        </p:nvCxnSpPr>
        <p:spPr>
          <a:xfrm>
            <a:off x="3018638" y="3627145"/>
            <a:ext cx="21242" cy="14027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ihåndsform 16"/>
          <p:cNvSpPr/>
          <p:nvPr/>
        </p:nvSpPr>
        <p:spPr>
          <a:xfrm>
            <a:off x="3970186" y="2042301"/>
            <a:ext cx="1585175" cy="420823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Brann- og redningssjef         </a:t>
            </a:r>
            <a:endParaRPr lang="nb-NO" sz="1050" i="1" dirty="0"/>
          </a:p>
        </p:txBody>
      </p:sp>
      <p:sp>
        <p:nvSpPr>
          <p:cNvPr id="18" name="Frihåndsform 17"/>
          <p:cNvSpPr/>
          <p:nvPr/>
        </p:nvSpPr>
        <p:spPr>
          <a:xfrm>
            <a:off x="2334280" y="3904942"/>
            <a:ext cx="14112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Beredskapsavdeling</a:t>
            </a:r>
            <a:endParaRPr lang="nb-NO" sz="1100" i="1" dirty="0"/>
          </a:p>
        </p:txBody>
      </p:sp>
      <p:sp>
        <p:nvSpPr>
          <p:cNvPr id="19" name="Frihåndsform 18"/>
          <p:cNvSpPr/>
          <p:nvPr/>
        </p:nvSpPr>
        <p:spPr>
          <a:xfrm>
            <a:off x="442578" y="5223096"/>
            <a:ext cx="1259374" cy="316599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900" dirty="0"/>
              <a:t>Porsgrunn brannstasjon</a:t>
            </a:r>
          </a:p>
        </p:txBody>
      </p:sp>
      <p:sp>
        <p:nvSpPr>
          <p:cNvPr id="22" name="Frihåndsform 21"/>
          <p:cNvSpPr/>
          <p:nvPr/>
        </p:nvSpPr>
        <p:spPr>
          <a:xfrm>
            <a:off x="4575656" y="5200651"/>
            <a:ext cx="1110767" cy="32142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900" dirty="0"/>
              <a:t>Kragerø brannstasjon</a:t>
            </a:r>
          </a:p>
        </p:txBody>
      </p:sp>
      <p:sp>
        <p:nvSpPr>
          <p:cNvPr id="23" name="Frihåndsform 22"/>
          <p:cNvSpPr/>
          <p:nvPr/>
        </p:nvSpPr>
        <p:spPr>
          <a:xfrm>
            <a:off x="6312587" y="3904942"/>
            <a:ext cx="1584908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 Forebyggende avdeling</a:t>
            </a:r>
            <a:r>
              <a:rPr lang="nb-NO" sz="1100" i="1" dirty="0"/>
              <a:t> </a:t>
            </a:r>
          </a:p>
        </p:txBody>
      </p:sp>
      <p:sp>
        <p:nvSpPr>
          <p:cNvPr id="24" name="Frihåndsform 23"/>
          <p:cNvSpPr/>
          <p:nvPr/>
        </p:nvSpPr>
        <p:spPr>
          <a:xfrm>
            <a:off x="5839903" y="5212901"/>
            <a:ext cx="15120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Forebyggende</a:t>
            </a:r>
          </a:p>
        </p:txBody>
      </p:sp>
      <p:sp>
        <p:nvSpPr>
          <p:cNvPr id="25" name="Frihåndsform 24"/>
          <p:cNvSpPr/>
          <p:nvPr/>
        </p:nvSpPr>
        <p:spPr>
          <a:xfrm>
            <a:off x="7639281" y="5212901"/>
            <a:ext cx="15120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Feiermester    </a:t>
            </a:r>
            <a:endParaRPr lang="nb-NO" sz="1100" i="1" dirty="0"/>
          </a:p>
        </p:txBody>
      </p:sp>
      <p:sp>
        <p:nvSpPr>
          <p:cNvPr id="26" name="Frihåndsform 25"/>
          <p:cNvSpPr/>
          <p:nvPr/>
        </p:nvSpPr>
        <p:spPr>
          <a:xfrm>
            <a:off x="8526822" y="3913444"/>
            <a:ext cx="15120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Samfunnssikkerhet</a:t>
            </a:r>
          </a:p>
        </p:txBody>
      </p:sp>
      <p:sp>
        <p:nvSpPr>
          <p:cNvPr id="27" name="Frihåndsform 26"/>
          <p:cNvSpPr/>
          <p:nvPr/>
        </p:nvSpPr>
        <p:spPr>
          <a:xfrm>
            <a:off x="2443369" y="2620713"/>
            <a:ext cx="14112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Varabrannsjef    </a:t>
            </a:r>
            <a:endParaRPr lang="nb-NO" sz="1050" i="1" dirty="0"/>
          </a:p>
        </p:txBody>
      </p:sp>
      <p:sp>
        <p:nvSpPr>
          <p:cNvPr id="29" name="Frihåndsform 28"/>
          <p:cNvSpPr/>
          <p:nvPr/>
        </p:nvSpPr>
        <p:spPr>
          <a:xfrm>
            <a:off x="1400929" y="4430001"/>
            <a:ext cx="14112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Stedfortreder beredskap</a:t>
            </a:r>
            <a:endParaRPr lang="nb-NO" sz="1000" kern="1200" dirty="0"/>
          </a:p>
        </p:txBody>
      </p:sp>
      <p:sp>
        <p:nvSpPr>
          <p:cNvPr id="30" name="Frihåndsform 29"/>
          <p:cNvSpPr/>
          <p:nvPr/>
        </p:nvSpPr>
        <p:spPr>
          <a:xfrm>
            <a:off x="5209869" y="4421555"/>
            <a:ext cx="1614476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Stedfortreder forebyggende</a:t>
            </a:r>
            <a:endParaRPr lang="nb-NO" sz="1100" i="1" dirty="0"/>
          </a:p>
        </p:txBody>
      </p:sp>
      <p:cxnSp>
        <p:nvCxnSpPr>
          <p:cNvPr id="32" name="Rett linje 31"/>
          <p:cNvCxnSpPr/>
          <p:nvPr/>
        </p:nvCxnSpPr>
        <p:spPr>
          <a:xfrm>
            <a:off x="4749688" y="2472017"/>
            <a:ext cx="13086" cy="11641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 flipH="1">
            <a:off x="3018072" y="3619164"/>
            <a:ext cx="6205938" cy="168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>
            <a:cxnSpLocks/>
          </p:cNvCxnSpPr>
          <p:nvPr/>
        </p:nvCxnSpPr>
        <p:spPr>
          <a:xfrm flipH="1">
            <a:off x="1199713" y="5009471"/>
            <a:ext cx="4010156" cy="91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 flipH="1" flipV="1">
            <a:off x="6567223" y="5006849"/>
            <a:ext cx="1828058" cy="52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6567222" y="5006849"/>
            <a:ext cx="0" cy="2060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/>
          <p:cNvCxnSpPr/>
          <p:nvPr/>
        </p:nvCxnSpPr>
        <p:spPr>
          <a:xfrm flipH="1">
            <a:off x="2789819" y="4591783"/>
            <a:ext cx="228253" cy="25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ihåndsform 34"/>
          <p:cNvSpPr/>
          <p:nvPr/>
        </p:nvSpPr>
        <p:spPr>
          <a:xfrm>
            <a:off x="7639281" y="5762103"/>
            <a:ext cx="15120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1000" kern="12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Feier- og tilsynstjenesten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b-NO" sz="1000" kern="1200" dirty="0"/>
          </a:p>
        </p:txBody>
      </p:sp>
      <p:cxnSp>
        <p:nvCxnSpPr>
          <p:cNvPr id="48" name="Rett linje 47"/>
          <p:cNvCxnSpPr/>
          <p:nvPr/>
        </p:nvCxnSpPr>
        <p:spPr>
          <a:xfrm flipH="1">
            <a:off x="3854569" y="2786539"/>
            <a:ext cx="909107" cy="45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/>
          <p:nvPr/>
        </p:nvCxnSpPr>
        <p:spPr>
          <a:xfrm flipH="1">
            <a:off x="4763676" y="2960951"/>
            <a:ext cx="4036548" cy="2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linje 50"/>
          <p:cNvCxnSpPr/>
          <p:nvPr/>
        </p:nvCxnSpPr>
        <p:spPr>
          <a:xfrm>
            <a:off x="5745420" y="2966738"/>
            <a:ext cx="0" cy="1557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 flipH="1">
            <a:off x="7270763" y="2964773"/>
            <a:ext cx="1372" cy="1679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5" name="Bild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46" name="TekstSylinder 45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sp>
        <p:nvSpPr>
          <p:cNvPr id="53" name="Tittel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54304" cy="1080938"/>
          </a:xfrm>
        </p:spPr>
        <p:txBody>
          <a:bodyPr/>
          <a:lstStyle/>
          <a:p>
            <a:r>
              <a:rPr lang="nb-NO" dirty="0"/>
              <a:t>Organisasjonskart fra 2022</a:t>
            </a:r>
          </a:p>
        </p:txBody>
      </p:sp>
      <p:sp>
        <p:nvSpPr>
          <p:cNvPr id="62" name="Frihåndsform 61"/>
          <p:cNvSpPr/>
          <p:nvPr/>
        </p:nvSpPr>
        <p:spPr>
          <a:xfrm>
            <a:off x="1838788" y="5220123"/>
            <a:ext cx="1209161" cy="309573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900" dirty="0"/>
              <a:t>Bamble brannstasjon</a:t>
            </a:r>
            <a:endParaRPr lang="nb-NO" sz="800" i="1" dirty="0"/>
          </a:p>
        </p:txBody>
      </p:sp>
      <p:sp>
        <p:nvSpPr>
          <p:cNvPr id="63" name="Frihåndsform 62"/>
          <p:cNvSpPr/>
          <p:nvPr/>
        </p:nvSpPr>
        <p:spPr>
          <a:xfrm>
            <a:off x="3154214" y="5212901"/>
            <a:ext cx="1337822" cy="311059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900" dirty="0"/>
              <a:t>Drangedal brannstasjon </a:t>
            </a:r>
            <a:endParaRPr lang="nb-NO" sz="900" i="1" dirty="0"/>
          </a:p>
        </p:txBody>
      </p:sp>
      <p:cxnSp>
        <p:nvCxnSpPr>
          <p:cNvPr id="64" name="Rett linje 63"/>
          <p:cNvCxnSpPr/>
          <p:nvPr/>
        </p:nvCxnSpPr>
        <p:spPr>
          <a:xfrm>
            <a:off x="1197503" y="5013672"/>
            <a:ext cx="0" cy="201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/>
          <p:cNvCxnSpPr/>
          <p:nvPr/>
        </p:nvCxnSpPr>
        <p:spPr>
          <a:xfrm>
            <a:off x="2524669" y="5029864"/>
            <a:ext cx="0" cy="2212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rihåndsform 70"/>
          <p:cNvSpPr/>
          <p:nvPr/>
        </p:nvSpPr>
        <p:spPr>
          <a:xfrm>
            <a:off x="8094624" y="3122490"/>
            <a:ext cx="14112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nb-NO" sz="1100" dirty="0"/>
              <a:t>IUA-Telemark       </a:t>
            </a:r>
            <a:endParaRPr lang="nb-NO" sz="1050" i="1" dirty="0"/>
          </a:p>
        </p:txBody>
      </p:sp>
      <p:sp>
        <p:nvSpPr>
          <p:cNvPr id="72" name="Frihåndsform 71"/>
          <p:cNvSpPr/>
          <p:nvPr/>
        </p:nvSpPr>
        <p:spPr>
          <a:xfrm>
            <a:off x="6567222" y="3125857"/>
            <a:ext cx="14112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HMS-K</a:t>
            </a:r>
            <a:endParaRPr lang="nb-NO" sz="1050" i="1" dirty="0"/>
          </a:p>
        </p:txBody>
      </p:sp>
      <p:sp>
        <p:nvSpPr>
          <p:cNvPr id="73" name="Frihåndsform 72"/>
          <p:cNvSpPr/>
          <p:nvPr/>
        </p:nvSpPr>
        <p:spPr>
          <a:xfrm>
            <a:off x="5039820" y="3126055"/>
            <a:ext cx="1411200" cy="334800"/>
          </a:xfrm>
          <a:custGeom>
            <a:avLst/>
            <a:gdLst>
              <a:gd name="connsiteX0" fmla="*/ 0 w 1137294"/>
              <a:gd name="connsiteY0" fmla="*/ 0 h 568647"/>
              <a:gd name="connsiteX1" fmla="*/ 1137294 w 1137294"/>
              <a:gd name="connsiteY1" fmla="*/ 0 h 568647"/>
              <a:gd name="connsiteX2" fmla="*/ 1137294 w 1137294"/>
              <a:gd name="connsiteY2" fmla="*/ 568647 h 568647"/>
              <a:gd name="connsiteX3" fmla="*/ 0 w 1137294"/>
              <a:gd name="connsiteY3" fmla="*/ 568647 h 568647"/>
              <a:gd name="connsiteX4" fmla="*/ 0 w 1137294"/>
              <a:gd name="connsiteY4" fmla="*/ 0 h 5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94" h="568647">
                <a:moveTo>
                  <a:pt x="0" y="0"/>
                </a:moveTo>
                <a:lnTo>
                  <a:pt x="1137294" y="0"/>
                </a:lnTo>
                <a:lnTo>
                  <a:pt x="1137294" y="568647"/>
                </a:lnTo>
                <a:lnTo>
                  <a:pt x="0" y="568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dirty="0"/>
              <a:t>Øk./adm./strategi</a:t>
            </a:r>
            <a:endParaRPr lang="nb-NO" sz="1050" i="1" dirty="0"/>
          </a:p>
        </p:txBody>
      </p:sp>
      <p:cxnSp>
        <p:nvCxnSpPr>
          <p:cNvPr id="75" name="Rett linje 74"/>
          <p:cNvCxnSpPr/>
          <p:nvPr/>
        </p:nvCxnSpPr>
        <p:spPr>
          <a:xfrm flipH="1">
            <a:off x="8786669" y="2952688"/>
            <a:ext cx="1372" cy="1679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>
            <a:off x="9224010" y="3627601"/>
            <a:ext cx="0" cy="2858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>
            <a:extLst>
              <a:ext uri="{FF2B5EF4-FFF2-40B4-BE49-F238E27FC236}">
                <a16:creationId xmlns:a16="http://schemas.microsoft.com/office/drawing/2014/main" xmlns="" id="{39D57069-ADB7-45F1-BD33-0F9610DC2652}"/>
              </a:ext>
            </a:extLst>
          </p:cNvPr>
          <p:cNvCxnSpPr/>
          <p:nvPr/>
        </p:nvCxnSpPr>
        <p:spPr>
          <a:xfrm>
            <a:off x="5209869" y="5013672"/>
            <a:ext cx="0" cy="2212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>
            <a:extLst>
              <a:ext uri="{FF2B5EF4-FFF2-40B4-BE49-F238E27FC236}">
                <a16:creationId xmlns:a16="http://schemas.microsoft.com/office/drawing/2014/main" xmlns="" id="{14F5C871-DDCD-4B9F-8290-F11F40F31E1B}"/>
              </a:ext>
            </a:extLst>
          </p:cNvPr>
          <p:cNvCxnSpPr/>
          <p:nvPr/>
        </p:nvCxnSpPr>
        <p:spPr>
          <a:xfrm>
            <a:off x="3783274" y="5029864"/>
            <a:ext cx="0" cy="2212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4BE7E436-A8E5-4CC2-93CE-65B6EB0BE83D}"/>
              </a:ext>
            </a:extLst>
          </p:cNvPr>
          <p:cNvSpPr txBox="1"/>
          <p:nvPr/>
        </p:nvSpPr>
        <p:spPr>
          <a:xfrm>
            <a:off x="7085844" y="1906420"/>
            <a:ext cx="34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140 ansatte (heltid/deltid)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65.500 innbyggere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i="1" dirty="0"/>
              <a:t>1840 kvadratkilometer</a:t>
            </a:r>
          </a:p>
        </p:txBody>
      </p:sp>
    </p:spTree>
    <p:extLst>
      <p:ext uri="{BB962C8B-B14F-4D97-AF65-F5344CB8AC3E}">
        <p14:creationId xmlns:p14="http://schemas.microsoft.com/office/powerpoint/2010/main" val="175575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Representantskapsmøte 06.10.21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01349" y="2195505"/>
            <a:ext cx="9613861" cy="407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u="sng" dirty="0"/>
              <a:t>Samfunnssikkerhet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Gjennomført heldags opplæring og øvelse for 25 personer fra beredskapsorganisasjonen i Porsgrunn kommune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Gjennomført</a:t>
            </a: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tilsyn fra Statsforvalteren i Porsgrunn kommune på samfunnssikkerhetsområdet som ble avholdt 5. oktober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Forbereder markering av «</a:t>
            </a:r>
            <a:r>
              <a:rPr lang="nb-NO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egenberedskapsuka</a:t>
            </a: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» i Bamble(</a:t>
            </a:r>
            <a:r>
              <a:rPr lang="nb-NO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Brotorvet</a:t>
            </a: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og Porsgrunn(Down Town)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Planlegger inntreden av Kragerø kommune i GBR (samfunnsikkerhetsområdet)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E2791CAC-708F-4DAE-89D8-7C6E2C3DC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572" y="2744050"/>
            <a:ext cx="2617333" cy="260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51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01349" y="2195505"/>
            <a:ext cx="9613861" cy="40729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u="sng" dirty="0"/>
              <a:t>Beredskap</a:t>
            </a:r>
          </a:p>
          <a:p>
            <a:r>
              <a:rPr lang="nb-NO" dirty="0"/>
              <a:t>Nedbrenninger på Frier vest gjennomføres i september, mye tid går med til forberedelse og gjennomføring for mannskaper på alle stasjoner</a:t>
            </a:r>
          </a:p>
          <a:p>
            <a:r>
              <a:rPr lang="nb-NO" dirty="0"/>
              <a:t>2021 er et år hvor vi får alle mannskaper i GBR (også Kragerø)  igjennom nedbrenningsøvelse</a:t>
            </a:r>
          </a:p>
          <a:p>
            <a:r>
              <a:rPr lang="nb-NO" dirty="0"/>
              <a:t>Måned tema for øvelse i august var trafikkulykke, mye god trening for vaktlag i Porsgrunn</a:t>
            </a:r>
          </a:p>
          <a:p>
            <a:r>
              <a:rPr lang="nb-NO" dirty="0"/>
              <a:t>I gang med 160 vedlikeholdstrening, her har vi et etterslep fordi dette ikke har vært mulig å gjennomføre på grunn av </a:t>
            </a:r>
            <a:r>
              <a:rPr lang="nb-NO" dirty="0" err="1"/>
              <a:t>corona</a:t>
            </a:r>
            <a:r>
              <a:rPr lang="nb-NO" dirty="0"/>
              <a:t> </a:t>
            </a:r>
          </a:p>
          <a:p>
            <a:r>
              <a:rPr lang="nb-NO" dirty="0"/>
              <a:t>Inntreden av Kragerø beredskapsavdeling i GBR</a:t>
            </a:r>
          </a:p>
          <a:p>
            <a:r>
              <a:rPr lang="nb-NO" dirty="0"/>
              <a:t>Gjennomført ledersamling for brannmester og underbrannmester heltid, jobber videre med lederutvikling spesielt for brannmester heltid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5D29277F-5463-41CD-8BA3-722D88CC5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251" y="142708"/>
            <a:ext cx="4103280" cy="23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0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Representantskapsmøte 06.10.21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01349" y="2013859"/>
            <a:ext cx="9613861" cy="4254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u="sng" dirty="0"/>
              <a:t>Forebyggende</a:t>
            </a:r>
          </a:p>
          <a:p>
            <a:r>
              <a:rPr lang="nb-NO" dirty="0"/>
              <a:t>Brannvernuka</a:t>
            </a:r>
          </a:p>
          <a:p>
            <a:r>
              <a:rPr lang="nb-NO" dirty="0"/>
              <a:t>Ikke åpen brannstasjon, men vi lager til en rebusløype/natursti utenfor stasjonen på Herøya</a:t>
            </a:r>
          </a:p>
          <a:p>
            <a:r>
              <a:rPr lang="nb-NO" dirty="0"/>
              <a:t>Rød tråd: evakueringsøvelse og undervisning på ungdomsskolene i uke 42, 43 og 44.</a:t>
            </a:r>
          </a:p>
          <a:p>
            <a:r>
              <a:rPr lang="nb-NO" dirty="0"/>
              <a:t>Planlegge for det som kommer i desember; julekalender for 4. klasse, aksjon boligbrann, røykvarslerens dag</a:t>
            </a:r>
          </a:p>
          <a:p>
            <a:r>
              <a:rPr lang="nb-NO" dirty="0"/>
              <a:t>En del undervisning/øvelse, blant annet for sykehjem, botiltak, o.l., samt studentene ved USN (Campus Kjølnes).</a:t>
            </a:r>
          </a:p>
          <a:p>
            <a:r>
              <a:rPr lang="nb-NO" dirty="0"/>
              <a:t>Feiing (stort etterslep) og lite boligtilsyn</a:t>
            </a:r>
          </a:p>
          <a:p>
            <a:r>
              <a:rPr lang="nb-NO" dirty="0"/>
              <a:t>Fagsystem: konkurranse kunngjort mandag 20. sept. 4 interessenter</a:t>
            </a:r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B8DCE17E-5587-4C0A-BBF7-489C6D7D3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676" y="3298373"/>
            <a:ext cx="2599975" cy="259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Representantskapsmøte 06.10.21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01349" y="2013859"/>
            <a:ext cx="9613861" cy="425458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3400" b="1" u="sng" dirty="0"/>
              <a:t>Helse, miljø og sikkerhet</a:t>
            </a:r>
          </a:p>
          <a:p>
            <a:r>
              <a:rPr lang="nb-NO" sz="3800" dirty="0"/>
              <a:t>Oppfølging smittevern (selvtesting i samråd med kommuneoverlegen)</a:t>
            </a:r>
          </a:p>
          <a:p>
            <a:r>
              <a:rPr lang="nb-NO" sz="3800" dirty="0"/>
              <a:t>Gjennomgang av rutiner og instrukser - lage felles dokumenter for hele GBR. I dialog med Kragerø for å finne en felles plattform å bygge videre på.</a:t>
            </a:r>
          </a:p>
          <a:p>
            <a:r>
              <a:rPr lang="nb-NO" sz="3800" dirty="0"/>
              <a:t>Oppdatering av stoffkartotek</a:t>
            </a:r>
          </a:p>
          <a:p>
            <a:r>
              <a:rPr lang="nb-NO" sz="3800" dirty="0"/>
              <a:t>Etablering av ny årlig fysisk test i samarbeid med </a:t>
            </a:r>
            <a:r>
              <a:rPr lang="nb-NO" sz="3800" dirty="0" err="1"/>
              <a:t>Avarn</a:t>
            </a:r>
            <a:r>
              <a:rPr lang="nb-NO" sz="3800" dirty="0"/>
              <a:t> og </a:t>
            </a:r>
            <a:r>
              <a:rPr lang="nb-NO" sz="3800" dirty="0" err="1"/>
              <a:t>Norward</a:t>
            </a:r>
            <a:endParaRPr lang="nb-NO" sz="3800" dirty="0"/>
          </a:p>
          <a:p>
            <a:r>
              <a:rPr lang="nb-NO" sz="3800" dirty="0"/>
              <a:t>Etablere kollegastøtteordning for hele GBR</a:t>
            </a:r>
          </a:p>
          <a:p>
            <a:r>
              <a:rPr lang="nb-NO" sz="3800" dirty="0"/>
              <a:t>Gjennomgang av etiske retningslinjer for alle avdelingene på stasjonen i Porsgrunn. Avtalt tid med forebyggende og feier.</a:t>
            </a:r>
          </a:p>
          <a:p>
            <a:r>
              <a:rPr lang="nb-NO" sz="3800" dirty="0"/>
              <a:t>Følge opp risiko og tilstandsvurdering på brannstasjonen</a:t>
            </a:r>
          </a:p>
          <a:p>
            <a:r>
              <a:rPr lang="nb-NO" sz="3800" dirty="0"/>
              <a:t>Husmøter og arbeidsmiljøutvalg</a:t>
            </a:r>
          </a:p>
          <a:p>
            <a:endParaRPr lang="nb-NO" b="1" dirty="0"/>
          </a:p>
          <a:p>
            <a:pPr marL="0" indent="0">
              <a:buNone/>
            </a:pPr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1BD80367-AB91-4025-B56D-BD9B558C6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4345289"/>
            <a:ext cx="2698529" cy="18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1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HOLD UT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62" y="850798"/>
            <a:ext cx="846875" cy="91529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80320" y="2519753"/>
            <a:ext cx="9613861" cy="359931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cxnSp>
        <p:nvCxnSpPr>
          <p:cNvPr id="5" name="Rett linje 4"/>
          <p:cNvCxnSpPr/>
          <p:nvPr/>
        </p:nvCxnSpPr>
        <p:spPr>
          <a:xfrm>
            <a:off x="0" y="63225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2501566" y="6376737"/>
            <a:ext cx="718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/>
              <a:t>Kompetent – Engasjert – Hjelpsom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5FD2BD5E-4AEA-4BEA-8ECC-FA0A08323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44" y="2037693"/>
            <a:ext cx="10058400" cy="431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211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548</Words>
  <Application>Microsoft Office PowerPoint</Application>
  <PresentationFormat>Egendefinert</PresentationFormat>
  <Paragraphs>95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Berlin</vt:lpstr>
      <vt:lpstr>PowerPoint-presentasjon</vt:lpstr>
      <vt:lpstr>Representantskapsmøte 06.10.21</vt:lpstr>
      <vt:lpstr>Utredninger og inntreden</vt:lpstr>
      <vt:lpstr>Organisasjonskart fra 2022</vt:lpstr>
      <vt:lpstr>Representantskapsmøte 06.10.21</vt:lpstr>
      <vt:lpstr>PowerPoint-presentasjon</vt:lpstr>
      <vt:lpstr>Representantskapsmøte 06.10.21</vt:lpstr>
      <vt:lpstr>Representantskapsmøte 06.10.21</vt:lpstr>
      <vt:lpstr>HOLD UT</vt:lpstr>
    </vt:vector>
  </TitlesOfParts>
  <Company>Porsgrunn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Tovsen Savio</dc:creator>
  <cp:lastModifiedBy>Stian Hovinbøle</cp:lastModifiedBy>
  <cp:revision>151</cp:revision>
  <dcterms:created xsi:type="dcterms:W3CDTF">2020-03-11T11:50:05Z</dcterms:created>
  <dcterms:modified xsi:type="dcterms:W3CDTF">2021-10-07T07:03:40Z</dcterms:modified>
</cp:coreProperties>
</file>